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6" r:id="rId18"/>
    <p:sldId id="1307" r:id="rId19"/>
    <p:sldId id="1297" r:id="rId20"/>
    <p:sldId id="1288" r:id="rId21"/>
    <p:sldId id="1249" r:id="rId22"/>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snapToGrid="0">
      <p:cViewPr varScale="1">
        <p:scale>
          <a:sx n="68" d="100"/>
          <a:sy n="68" d="100"/>
        </p:scale>
        <p:origin x="62" y="7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5428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HENRY</a:t>
            </a:r>
            <a:r>
              <a:rPr lang="en-US" sz="1100" b="0" i="0" u="none" strike="noStrike" cap="none" dirty="0">
                <a:solidFill>
                  <a:schemeClr val="tx1"/>
                </a:solidFill>
                <a:latin typeface="Arial"/>
                <a:ea typeface="Arial"/>
                <a:cs typeface="Arial"/>
                <a:sym typeface="Arial"/>
              </a:rPr>
              <a:t>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622021104038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Login-Success-Page</a:t>
            </a:r>
          </a:p>
        </p:txBody>
      </p:sp>
      <p:pic>
        <p:nvPicPr>
          <p:cNvPr id="5" name="Picture 4">
            <a:extLst>
              <a:ext uri="{FF2B5EF4-FFF2-40B4-BE49-F238E27FC236}">
                <a16:creationId xmlns:a16="http://schemas.microsoft.com/office/drawing/2014/main" id="{ADB3FF20-0B9C-C0CA-145C-3F23848AC6A6}"/>
              </a:ext>
            </a:extLst>
          </p:cNvPr>
          <p:cNvPicPr>
            <a:picLocks noChangeAspect="1"/>
          </p:cNvPicPr>
          <p:nvPr/>
        </p:nvPicPr>
        <p:blipFill>
          <a:blip r:embed="rId2"/>
          <a:stretch>
            <a:fillRect/>
          </a:stretch>
        </p:blipFill>
        <p:spPr>
          <a:xfrm>
            <a:off x="880308" y="1122379"/>
            <a:ext cx="7382933" cy="3777129"/>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5" name="Picture 4">
            <a:extLst>
              <a:ext uri="{FF2B5EF4-FFF2-40B4-BE49-F238E27FC236}">
                <a16:creationId xmlns:a16="http://schemas.microsoft.com/office/drawing/2014/main" id="{82B724D9-D116-10F0-B9E9-21B29BB17602}"/>
              </a:ext>
            </a:extLst>
          </p:cNvPr>
          <p:cNvPicPr>
            <a:picLocks noChangeAspect="1"/>
          </p:cNvPicPr>
          <p:nvPr/>
        </p:nvPicPr>
        <p:blipFill>
          <a:blip r:embed="rId2"/>
          <a:stretch>
            <a:fillRect/>
          </a:stretch>
        </p:blipFill>
        <p:spPr>
          <a:xfrm>
            <a:off x="1228012" y="1321977"/>
            <a:ext cx="6687526" cy="3408551"/>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See-Booking-Page</a:t>
            </a:r>
          </a:p>
        </p:txBody>
      </p:sp>
      <p:pic>
        <p:nvPicPr>
          <p:cNvPr id="5" name="Picture 4">
            <a:extLst>
              <a:ext uri="{FF2B5EF4-FFF2-40B4-BE49-F238E27FC236}">
                <a16:creationId xmlns:a16="http://schemas.microsoft.com/office/drawing/2014/main" id="{8DE1F4E5-CA46-E1BA-DC5D-F9ED920B3012}"/>
              </a:ext>
            </a:extLst>
          </p:cNvPr>
          <p:cNvPicPr>
            <a:picLocks noChangeAspect="1"/>
          </p:cNvPicPr>
          <p:nvPr/>
        </p:nvPicPr>
        <p:blipFill>
          <a:blip r:embed="rId2"/>
          <a:stretch>
            <a:fillRect/>
          </a:stretch>
        </p:blipFill>
        <p:spPr>
          <a:xfrm>
            <a:off x="1162755" y="1267649"/>
            <a:ext cx="7055556" cy="35980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5" name="Picture 4">
            <a:extLst>
              <a:ext uri="{FF2B5EF4-FFF2-40B4-BE49-F238E27FC236}">
                <a16:creationId xmlns:a16="http://schemas.microsoft.com/office/drawing/2014/main" id="{568A9A05-74A0-29FD-F34B-0B3F5C8D514E}"/>
              </a:ext>
            </a:extLst>
          </p:cNvPr>
          <p:cNvPicPr>
            <a:picLocks noChangeAspect="1"/>
          </p:cNvPicPr>
          <p:nvPr/>
        </p:nvPicPr>
        <p:blipFill>
          <a:blip r:embed="rId2"/>
          <a:stretch>
            <a:fillRect/>
          </a:stretch>
        </p:blipFill>
        <p:spPr>
          <a:xfrm>
            <a:off x="1072444" y="1267649"/>
            <a:ext cx="7179733" cy="363241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Register-Success-Page</a:t>
            </a:r>
          </a:p>
        </p:txBody>
      </p:sp>
      <p:pic>
        <p:nvPicPr>
          <p:cNvPr id="5" name="Picture 4">
            <a:extLst>
              <a:ext uri="{FF2B5EF4-FFF2-40B4-BE49-F238E27FC236}">
                <a16:creationId xmlns:a16="http://schemas.microsoft.com/office/drawing/2014/main" id="{AA1C38F6-9D35-E27B-91E0-FC414D615AA8}"/>
              </a:ext>
            </a:extLst>
          </p:cNvPr>
          <p:cNvPicPr>
            <a:picLocks noChangeAspect="1"/>
          </p:cNvPicPr>
          <p:nvPr/>
        </p:nvPicPr>
        <p:blipFill>
          <a:blip r:embed="rId2"/>
          <a:stretch>
            <a:fillRect/>
          </a:stretch>
        </p:blipFill>
        <p:spPr>
          <a:xfrm>
            <a:off x="1117601" y="1267649"/>
            <a:ext cx="7089422" cy="360943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Logout-Page</a:t>
            </a:r>
          </a:p>
        </p:txBody>
      </p:sp>
      <p:pic>
        <p:nvPicPr>
          <p:cNvPr id="5" name="Picture 4">
            <a:extLst>
              <a:ext uri="{FF2B5EF4-FFF2-40B4-BE49-F238E27FC236}">
                <a16:creationId xmlns:a16="http://schemas.microsoft.com/office/drawing/2014/main" id="{06E9CD3F-61CC-C775-5C3F-DF1FB5FABC20}"/>
              </a:ext>
            </a:extLst>
          </p:cNvPr>
          <p:cNvPicPr>
            <a:picLocks noChangeAspect="1"/>
          </p:cNvPicPr>
          <p:nvPr/>
        </p:nvPicPr>
        <p:blipFill>
          <a:blip r:embed="rId2"/>
          <a:stretch>
            <a:fillRect/>
          </a:stretch>
        </p:blipFill>
        <p:spPr>
          <a:xfrm>
            <a:off x="1128890" y="1187477"/>
            <a:ext cx="7112000" cy="3623094"/>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1C11736D-1EA1-F931-64F9-3C5057D4B09D}"/>
              </a:ext>
            </a:extLst>
          </p:cNvPr>
          <p:cNvPicPr>
            <a:picLocks noChangeAspect="1"/>
          </p:cNvPicPr>
          <p:nvPr/>
        </p:nvPicPr>
        <p:blipFill>
          <a:blip r:embed="rId2"/>
          <a:stretch>
            <a:fillRect/>
          </a:stretch>
        </p:blipFill>
        <p:spPr>
          <a:xfrm>
            <a:off x="903111" y="1065075"/>
            <a:ext cx="7337778" cy="3755867"/>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102</TotalTime>
  <Words>672</Words>
  <Application>Microsoft Office PowerPoint</Application>
  <PresentationFormat>On-screen Show (16:9)</PresentationFormat>
  <Paragraphs>105</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See-Booking-Page</vt:lpstr>
      <vt:lpstr>Register-Page</vt:lpstr>
      <vt:lpstr>Register-Success-Page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Balakrishnan Srinivasan</cp:lastModifiedBy>
  <cp:revision>27</cp:revision>
  <dcterms:modified xsi:type="dcterms:W3CDTF">2024-04-09T05:26:47Z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